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6" r:id="rId3"/>
    <p:sldId id="257" r:id="rId4"/>
    <p:sldId id="264" r:id="rId5"/>
    <p:sldId id="258" r:id="rId6"/>
    <p:sldId id="259" r:id="rId7"/>
    <p:sldId id="261" r:id="rId8"/>
    <p:sldId id="260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F504FC-900F-4E31-B83D-17543BE09BB7}" type="datetimeFigureOut">
              <a:rPr lang="nl-NL" smtClean="0"/>
              <a:t>15-1-2012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4B90C-EC74-4116-BED0-236EC0DDCB5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565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FF0A4-1392-40CE-92B4-4F0E66C30E89}" type="datetime1">
              <a:rPr lang="nl-NL" smtClean="0"/>
              <a:t>15-1-2012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9662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F43C8-A3BE-4563-B23D-511179CE6736}" type="datetime1">
              <a:rPr lang="nl-NL" smtClean="0"/>
              <a:t>15-1-2012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201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20C15-1E20-472B-AFEF-9C3E48640296}" type="datetime1">
              <a:rPr lang="nl-NL" smtClean="0"/>
              <a:t>15-1-2012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283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A69C0-8368-40B4-B3A1-DEE91FDC12CF}" type="datetime1">
              <a:rPr lang="nl-NL" smtClean="0"/>
              <a:t>15-1-2012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908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6E759-C73E-4E35-A30A-5C962C9B3364}" type="datetime1">
              <a:rPr lang="nl-NL" smtClean="0"/>
              <a:t>15-1-2012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83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EDBE1-20DE-4654-B1A5-2152B9E097AD}" type="datetime1">
              <a:rPr lang="nl-NL" smtClean="0"/>
              <a:t>15-1-2012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8119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09D32-7822-4BA2-B2A6-FA639D88B846}" type="datetime1">
              <a:rPr lang="nl-NL" smtClean="0"/>
              <a:t>15-1-2012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3368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DE95B-12F3-4C5B-8487-76B7C1273B66}" type="datetime1">
              <a:rPr lang="nl-NL" smtClean="0"/>
              <a:t>15-1-2012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83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DCF40-8057-46C1-8B2B-97BEE4C6BB47}" type="datetime1">
              <a:rPr lang="nl-NL" smtClean="0"/>
              <a:t>15-1-2012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220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E265E-ACA1-4581-8B31-797C8523D002}" type="datetime1">
              <a:rPr lang="nl-NL" smtClean="0"/>
              <a:t>15-1-2012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199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D56EB-3CB8-474F-BDAC-0A48F775D875}" type="datetime1">
              <a:rPr lang="nl-NL" smtClean="0"/>
              <a:t>15-1-2012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68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FCCEE-BABA-44F4-9559-F76503A7760F}" type="datetime1">
              <a:rPr lang="nl-NL" smtClean="0"/>
              <a:t>15-1-2012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8C4A5-8C1C-4EDE-B707-625BCFD73B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713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iergeneeskunderegister.n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Terecht op de praktijk</a:t>
            </a:r>
            <a:br>
              <a:rPr lang="nl-NL" dirty="0" smtClean="0">
                <a:solidFill>
                  <a:schemeClr val="bg1"/>
                </a:solidFill>
              </a:rPr>
            </a:br>
            <a:r>
              <a:rPr lang="nl-NL" sz="1400" dirty="0" smtClean="0">
                <a:solidFill>
                  <a:schemeClr val="bg1"/>
                </a:solidFill>
              </a:rPr>
              <a:t>het blauwe boekje voor de dierenartsassistente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Recht en communicatie voor de dierenartsassistente.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093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solidFill>
                  <a:schemeClr val="accent1"/>
                </a:solidFill>
              </a:rPr>
              <a:t>Onder leiding van een dierenarts 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Toepassen van algehele of plaatselijke verdoving bij een dier.</a:t>
            </a:r>
          </a:p>
          <a:p>
            <a:r>
              <a:rPr lang="nl-NL" dirty="0" smtClean="0"/>
              <a:t>Verlenen van hulp bij de geboorte van een dier, uitgezonderd operatief.</a:t>
            </a:r>
          </a:p>
          <a:p>
            <a:r>
              <a:rPr lang="nl-NL" dirty="0" smtClean="0"/>
              <a:t>Handelingen ten behoeve van een door de dierenarts uit te voeren verwijdering van een vrucht van een dier, alsmede het onvruchtbaar maken van een dier.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39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>Op aanwijzing en onder </a:t>
            </a:r>
            <a:r>
              <a:rPr lang="nl-NL" dirty="0">
                <a:solidFill>
                  <a:schemeClr val="accent1"/>
                </a:solidFill>
              </a:rPr>
              <a:t>controle van een </a:t>
            </a:r>
            <a:r>
              <a:rPr lang="nl-NL" dirty="0" smtClean="0">
                <a:solidFill>
                  <a:schemeClr val="accent1"/>
                </a:solidFill>
              </a:rPr>
              <a:t>dierenarts:</a:t>
            </a:r>
            <a:r>
              <a:rPr lang="nl-NL" dirty="0">
                <a:solidFill>
                  <a:schemeClr val="accent1"/>
                </a:solidFill>
              </a:rPr>
              <a:t/>
            </a:r>
            <a:br>
              <a:rPr lang="nl-NL" dirty="0">
                <a:solidFill>
                  <a:schemeClr val="accent1"/>
                </a:solidFill>
              </a:rPr>
            </a:b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Het afnemen van bloed en het toedienen van injecties ( uitgezonderd met UDD middelen)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4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/>
            </a:r>
            <a:br>
              <a:rPr lang="nl-NL" dirty="0" smtClean="0">
                <a:solidFill>
                  <a:schemeClr val="accent1"/>
                </a:solidFill>
              </a:rPr>
            </a:br>
            <a:r>
              <a:rPr lang="nl-NL" dirty="0" smtClean="0">
                <a:solidFill>
                  <a:schemeClr val="accent1"/>
                </a:solidFill>
              </a:rPr>
              <a:t>Op aanwijzing en onder </a:t>
            </a:r>
            <a:r>
              <a:rPr lang="nl-NL" dirty="0">
                <a:solidFill>
                  <a:schemeClr val="accent1"/>
                </a:solidFill>
              </a:rPr>
              <a:t>controle van een </a:t>
            </a:r>
            <a:r>
              <a:rPr lang="nl-NL" dirty="0" smtClean="0">
                <a:solidFill>
                  <a:schemeClr val="accent1"/>
                </a:solidFill>
              </a:rPr>
              <a:t>dierenarts:</a:t>
            </a:r>
            <a:r>
              <a:rPr lang="nl-NL" dirty="0">
                <a:solidFill>
                  <a:schemeClr val="accent1"/>
                </a:solidFill>
              </a:rPr>
              <a:t/>
            </a:r>
            <a:br>
              <a:rPr lang="nl-NL" dirty="0">
                <a:solidFill>
                  <a:schemeClr val="accent1"/>
                </a:solidFill>
              </a:rPr>
            </a:b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Het onderzoeken van een dier; het toepassen van een behandeling ( behalve operaties) bij een dier ter voorkoming of genezing van infectieziektes of parasitaire ziektes. Of een behandeling ter genezing, leniging, onderkenning of opheffing van een aandoening, ziekte of ziekteverschijnsel, in- of uitwendig letsel pijn of gebrek bij dat dier.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2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Welke </a:t>
            </a:r>
            <a:r>
              <a:rPr lang="nl-NL" dirty="0">
                <a:solidFill>
                  <a:schemeClr val="accent1"/>
                </a:solidFill>
              </a:rPr>
              <a:t>handelingen mag je als PV verrichten?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13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00808"/>
            <a:ext cx="9118971" cy="4464496"/>
          </a:xfrm>
        </p:spPr>
      </p:pic>
    </p:spTree>
    <p:extLst>
      <p:ext uri="{BB962C8B-B14F-4D97-AF65-F5344CB8AC3E}">
        <p14:creationId xmlns:p14="http://schemas.microsoft.com/office/powerpoint/2010/main" val="22190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Welke </a:t>
            </a:r>
            <a:r>
              <a:rPr lang="nl-NL" dirty="0">
                <a:solidFill>
                  <a:schemeClr val="accent1"/>
                </a:solidFill>
              </a:rPr>
              <a:t>handelingen mag je als PV verrichten?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14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873"/>
          <a:stretch/>
        </p:blipFill>
        <p:spPr>
          <a:xfrm>
            <a:off x="-49059" y="1844824"/>
            <a:ext cx="9193059" cy="4320480"/>
          </a:xfrm>
        </p:spPr>
      </p:pic>
      <p:sp>
        <p:nvSpPr>
          <p:cNvPr id="8" name="Tekstvak 7"/>
          <p:cNvSpPr txBox="1"/>
          <p:nvPr/>
        </p:nvSpPr>
        <p:spPr>
          <a:xfrm>
            <a:off x="251520" y="1628800"/>
            <a:ext cx="768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Handeling		Mag?				Opmerking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757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1"/>
                </a:solidFill>
              </a:rPr>
              <a:t>Welke handelingen mag je als PV verrichten?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15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46"/>
          <a:stretch/>
        </p:blipFill>
        <p:spPr>
          <a:xfrm>
            <a:off x="-11005" y="2204864"/>
            <a:ext cx="9155005" cy="4032448"/>
          </a:xfrm>
        </p:spPr>
      </p:pic>
      <p:sp>
        <p:nvSpPr>
          <p:cNvPr id="8" name="Tekstvak 7"/>
          <p:cNvSpPr txBox="1"/>
          <p:nvPr/>
        </p:nvSpPr>
        <p:spPr>
          <a:xfrm>
            <a:off x="237709" y="1813466"/>
            <a:ext cx="768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Handeling		Mag?				Opmerking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261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1"/>
                </a:solidFill>
              </a:rPr>
              <a:t>Welke handelingen mag je als PV verrichten?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16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42"/>
          <a:stretch/>
        </p:blipFill>
        <p:spPr>
          <a:xfrm>
            <a:off x="18740" y="1700808"/>
            <a:ext cx="9097656" cy="4776915"/>
          </a:xfrm>
        </p:spPr>
      </p:pic>
      <p:sp>
        <p:nvSpPr>
          <p:cNvPr id="8" name="Tekstvak 7"/>
          <p:cNvSpPr txBox="1"/>
          <p:nvPr/>
        </p:nvSpPr>
        <p:spPr>
          <a:xfrm>
            <a:off x="251520" y="1412776"/>
            <a:ext cx="768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Handeling		Mag?				Opmerking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761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1"/>
                </a:solidFill>
              </a:rPr>
              <a:t>Welke handelingen mag je als PV verrichten?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17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873"/>
          <a:stretch/>
        </p:blipFill>
        <p:spPr>
          <a:xfrm>
            <a:off x="10377" y="2204740"/>
            <a:ext cx="9133623" cy="3888432"/>
          </a:xfrm>
        </p:spPr>
      </p:pic>
      <p:sp>
        <p:nvSpPr>
          <p:cNvPr id="8" name="Tekstvak 7"/>
          <p:cNvSpPr txBox="1"/>
          <p:nvPr/>
        </p:nvSpPr>
        <p:spPr>
          <a:xfrm>
            <a:off x="251520" y="1835408"/>
            <a:ext cx="768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Handeling		Mag?				Opmerking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76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1"/>
                </a:solidFill>
              </a:rPr>
              <a:t>Welke handelingen mag je als PV verrichten?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18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34"/>
          <a:stretch/>
        </p:blipFill>
        <p:spPr>
          <a:xfrm>
            <a:off x="0" y="1844824"/>
            <a:ext cx="9097332" cy="4464496"/>
          </a:xfrm>
        </p:spPr>
      </p:pic>
      <p:sp>
        <p:nvSpPr>
          <p:cNvPr id="8" name="Tekstvak 7"/>
          <p:cNvSpPr txBox="1"/>
          <p:nvPr/>
        </p:nvSpPr>
        <p:spPr>
          <a:xfrm>
            <a:off x="179512" y="1556792"/>
            <a:ext cx="768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Handeling		Mag?				Opmerking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01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1"/>
                </a:solidFill>
              </a:rPr>
              <a:t>Welke handelingen mag je als PV verrichten?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19</a:t>
            </a:fld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77"/>
          <a:stretch/>
        </p:blipFill>
        <p:spPr>
          <a:xfrm>
            <a:off x="0" y="1916832"/>
            <a:ext cx="9144000" cy="4510459"/>
          </a:xfrm>
        </p:spPr>
      </p:pic>
      <p:sp>
        <p:nvSpPr>
          <p:cNvPr id="8" name="Tekstvak 7"/>
          <p:cNvSpPr txBox="1"/>
          <p:nvPr/>
        </p:nvSpPr>
        <p:spPr>
          <a:xfrm>
            <a:off x="179512" y="1556792"/>
            <a:ext cx="7689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Handeling		Mag?				Opmerking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202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40768"/>
            <a:ext cx="5713696" cy="3096344"/>
          </a:xfrm>
        </p:spPr>
      </p:pic>
      <p:sp>
        <p:nvSpPr>
          <p:cNvPr id="5" name="Tekstvak 4"/>
          <p:cNvSpPr txBox="1"/>
          <p:nvPr/>
        </p:nvSpPr>
        <p:spPr>
          <a:xfrm>
            <a:off x="3275856" y="4540478"/>
            <a:ext cx="483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Zeer het aanschaffen waard!! Kost slechts € 14,95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97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discrete" valueType="str">
                                      <p:cBhvr override="childStyle">
                                        <p:cTn id="6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Concreet: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dirty="0" smtClean="0"/>
              <a:t>Het verrichten van operaties is uitgesloten voor paraveterinairen, dus:</a:t>
            </a:r>
          </a:p>
          <a:p>
            <a:r>
              <a:rPr lang="nl-NL" dirty="0" smtClean="0"/>
              <a:t>Helpen bij een castratie mag, snijden niet.</a:t>
            </a:r>
          </a:p>
          <a:p>
            <a:r>
              <a:rPr lang="nl-NL" dirty="0" smtClean="0"/>
              <a:t>Hechten: inwendig nooit, uitwendig bij spoedgevallen, als wachten op dierenarts te lang duurt.</a:t>
            </a:r>
          </a:p>
          <a:p>
            <a:r>
              <a:rPr lang="nl-NL" dirty="0" smtClean="0"/>
              <a:t>Beoordelingen van uitslagen pas na overleg met dierenarts aan eigenaar melden.</a:t>
            </a:r>
          </a:p>
          <a:p>
            <a:r>
              <a:rPr lang="nl-NL" dirty="0" smtClean="0"/>
              <a:t>Geen UDD middelen toedienen, ook niet in infuus. 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02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Stemt tot nadenken, wordt vervolgd!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05000"/>
            <a:ext cx="1856978" cy="401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97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Taken, verantwoordelijkheden en bevoegdheden</a:t>
            </a:r>
            <a:r>
              <a:rPr lang="nl-NL" dirty="0" smtClean="0"/>
              <a:t>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Wie mag zich dierenartsassistente (PV)  noemen?</a:t>
            </a:r>
          </a:p>
          <a:p>
            <a:r>
              <a:rPr lang="nl-NL" dirty="0" smtClean="0"/>
              <a:t>Wat is het diergeneeskunde register?</a:t>
            </a:r>
          </a:p>
          <a:p>
            <a:r>
              <a:rPr lang="nl-NL" dirty="0" smtClean="0"/>
              <a:t>Welke handelingen mag je als PV verrichten en welke niet?</a:t>
            </a:r>
          </a:p>
          <a:p>
            <a:r>
              <a:rPr lang="nl-NL" dirty="0" smtClean="0"/>
              <a:t>Kan je als PV met tucht- of strafrecht te maken krijgen?</a:t>
            </a:r>
          </a:p>
          <a:p>
            <a:r>
              <a:rPr lang="nl-NL" dirty="0" smtClean="0"/>
              <a:t>Wat kun je als PV doen als je vermoedt dat welzijn dier in gevaar is?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125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1">
                    <a:lumMod val="75000"/>
                  </a:schemeClr>
                </a:solidFill>
              </a:rPr>
              <a:t>Dierenartsassistente/ paraveterinair</a:t>
            </a:r>
            <a:endParaRPr lang="nl-N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Voldaan hebben aan kwalificatieprofiel dierenartsassistent/ paraveterinair: dit geeft aan welke kerntaken je moet kunnen uitvoeren en welke competenties, kennis en vaardigheden hiervoor nodig zijn.</a:t>
            </a:r>
          </a:p>
          <a:p>
            <a:endParaRPr lang="nl-NL" dirty="0" smtClean="0"/>
          </a:p>
          <a:p>
            <a:r>
              <a:rPr lang="nl-NL" dirty="0" smtClean="0"/>
              <a:t>In bezit van erkend diploma.</a:t>
            </a:r>
          </a:p>
          <a:p>
            <a:endParaRPr lang="nl-NL" dirty="0" smtClean="0"/>
          </a:p>
          <a:p>
            <a:r>
              <a:rPr lang="nl-NL" dirty="0" smtClean="0"/>
              <a:t>Inschrijven in Diergeneeskunde register.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513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Diergeneeskunde register.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Na het behalen van je diploma:</a:t>
            </a:r>
          </a:p>
          <a:p>
            <a:r>
              <a:rPr lang="nl-NL" dirty="0" smtClean="0"/>
              <a:t>Ga naar website: </a:t>
            </a:r>
            <a:r>
              <a:rPr lang="nl-NL" dirty="0" smtClean="0">
                <a:hlinkClick r:id="rId2"/>
              </a:rPr>
              <a:t>www.diergeneeskunderegister.nl</a:t>
            </a:r>
            <a:endParaRPr lang="nl-NL" dirty="0" smtClean="0"/>
          </a:p>
          <a:p>
            <a:r>
              <a:rPr lang="nl-NL" dirty="0" smtClean="0"/>
              <a:t>Online inschrijfformulier invullen.</a:t>
            </a:r>
          </a:p>
          <a:p>
            <a:r>
              <a:rPr lang="nl-NL" dirty="0" smtClean="0"/>
              <a:t>Uitprinten en ondertekenen.</a:t>
            </a:r>
          </a:p>
          <a:p>
            <a:r>
              <a:rPr lang="nl-NL" dirty="0" smtClean="0"/>
              <a:t>Opsturen met kopie van je diploma naar CIBG ( Centraal Informatiepunt Beroepen Gezondheidszorg)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1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Wat kun je met je diploma?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Werken in praktijk: gezelschapsdieren, gemengd, LBH, paarden, 2</a:t>
            </a:r>
            <a:r>
              <a:rPr lang="nl-NL" baseline="30000" dirty="0" smtClean="0"/>
              <a:t>e</a:t>
            </a:r>
            <a:r>
              <a:rPr lang="nl-NL" dirty="0" smtClean="0"/>
              <a:t> lijn, bijzondere dieren.</a:t>
            </a:r>
          </a:p>
          <a:p>
            <a:r>
              <a:rPr lang="nl-NL" dirty="0" smtClean="0"/>
              <a:t>Werken bij bedrijf: dierenartsenbezoeker bij diervoeding of – geneesmiddelenfabrikant.</a:t>
            </a:r>
          </a:p>
          <a:p>
            <a:r>
              <a:rPr lang="nl-NL" dirty="0" smtClean="0"/>
              <a:t>Werken in een laboratorium, bv. GD</a:t>
            </a:r>
          </a:p>
          <a:p>
            <a:r>
              <a:rPr lang="nl-NL" dirty="0" smtClean="0"/>
              <a:t>Werken in het onderwijs </a:t>
            </a:r>
            <a:r>
              <a:rPr lang="nl-NL" dirty="0" smtClean="0">
                <a:sym typeface="Wingdings" pitchFamily="2" charset="2"/>
              </a:rPr>
              <a:t>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22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</a:rPr>
              <a:t>Wet en regelgeving.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Als PV krijg je te maken met:</a:t>
            </a:r>
          </a:p>
          <a:p>
            <a:r>
              <a:rPr lang="nl-NL" i="1" dirty="0" smtClean="0">
                <a:solidFill>
                  <a:schemeClr val="accent1"/>
                </a:solidFill>
              </a:rPr>
              <a:t>Wet op de uitoefening van de diergeneeskunde</a:t>
            </a:r>
            <a:r>
              <a:rPr lang="nl-NL" dirty="0" smtClean="0"/>
              <a:t>: besluit paraveterinairen en regeling paraveterinairen.</a:t>
            </a:r>
          </a:p>
          <a:p>
            <a:r>
              <a:rPr lang="nl-NL" i="1" dirty="0" smtClean="0">
                <a:solidFill>
                  <a:schemeClr val="accent1"/>
                </a:solidFill>
              </a:rPr>
              <a:t>Diergeneesmiddelenwet</a:t>
            </a:r>
            <a:r>
              <a:rPr lang="nl-NL" dirty="0" smtClean="0"/>
              <a:t>: registratie en kanalisatie.</a:t>
            </a:r>
          </a:p>
          <a:p>
            <a:r>
              <a:rPr lang="nl-NL" dirty="0" smtClean="0"/>
              <a:t>(Gezondheids- en welzijnswet.)</a:t>
            </a:r>
          </a:p>
          <a:p>
            <a:r>
              <a:rPr lang="nl-NL" dirty="0" smtClean="0">
                <a:solidFill>
                  <a:schemeClr val="accent1"/>
                </a:solidFill>
              </a:rPr>
              <a:t>Veterinair tuchtrecht</a:t>
            </a:r>
            <a:r>
              <a:rPr lang="nl-NL" dirty="0" smtClean="0"/>
              <a:t>?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>
                <a:solidFill>
                  <a:schemeClr val="accent1"/>
                </a:solidFill>
              </a:rPr>
              <a:t>Welke handelingen mag je als PV verrichten?</a:t>
            </a:r>
            <a:endParaRPr lang="nl-NL" dirty="0">
              <a:solidFill>
                <a:schemeClr val="accent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r>
              <a:rPr lang="nl-NL" dirty="0" smtClean="0"/>
              <a:t>Deze worden onderverdeeld in:</a:t>
            </a:r>
          </a:p>
          <a:p>
            <a:r>
              <a:rPr lang="nl-NL" dirty="0" smtClean="0"/>
              <a:t>Onder leiding van een dierenarts.</a:t>
            </a:r>
          </a:p>
          <a:p>
            <a:r>
              <a:rPr lang="nl-NL" dirty="0" smtClean="0"/>
              <a:t>Op aanwijzing en onder controle van een dierenarts.</a:t>
            </a:r>
          </a:p>
          <a:p>
            <a:r>
              <a:rPr lang="nl-NL" dirty="0" smtClean="0"/>
              <a:t>(Op of na verwijzing van een dierenarts: geldt alleen voor dierfysiotherapeuten, die ook PV zijn)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625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1"/>
                </a:solidFill>
              </a:rPr>
              <a:t>Welke</a:t>
            </a:r>
            <a:r>
              <a:rPr lang="nl-NL" dirty="0"/>
              <a:t> </a:t>
            </a:r>
            <a:r>
              <a:rPr lang="nl-NL" dirty="0">
                <a:solidFill>
                  <a:schemeClr val="accent1"/>
                </a:solidFill>
              </a:rPr>
              <a:t>handelingen</a:t>
            </a:r>
            <a:r>
              <a:rPr lang="nl-NL" dirty="0"/>
              <a:t> </a:t>
            </a:r>
            <a:r>
              <a:rPr lang="nl-NL" dirty="0">
                <a:solidFill>
                  <a:schemeClr val="accent1"/>
                </a:solidFill>
              </a:rPr>
              <a:t>mag je als PV verrichten?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i="1" dirty="0"/>
              <a:t>Onder leiding van een </a:t>
            </a:r>
            <a:r>
              <a:rPr lang="nl-NL" i="1" dirty="0" smtClean="0"/>
              <a:t>dierenarts betekent:</a:t>
            </a:r>
          </a:p>
          <a:p>
            <a:endParaRPr lang="nl-NL" i="1" dirty="0" smtClean="0"/>
          </a:p>
          <a:p>
            <a:r>
              <a:rPr lang="nl-NL" dirty="0" smtClean="0"/>
              <a:t>In opdracht van een dierenarts.</a:t>
            </a:r>
          </a:p>
          <a:p>
            <a:endParaRPr lang="nl-NL" dirty="0" smtClean="0"/>
          </a:p>
          <a:p>
            <a:r>
              <a:rPr lang="nl-NL" dirty="0" smtClean="0"/>
              <a:t>Dierenarts moet lijfelijk aanwezig zijn, zodat deze indien nodig onmiddellijk kan ingrijpen.</a:t>
            </a:r>
            <a:endParaRPr lang="nl-NL" dirty="0"/>
          </a:p>
          <a:p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DGW Hardenberg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8C4A5-8C1C-4EDE-B707-625BCFD73B2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87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C197352DD1E46A6EF4B28B140E463" ma:contentTypeVersion="" ma:contentTypeDescription="Een nieuw document maken." ma:contentTypeScope="" ma:versionID="7c902034e56a22d689d42f8c99bcd9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ed2a6fdfcb71de048e140027f1bc31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446D4E-E9EE-4C08-87BA-A97E237B3F28}"/>
</file>

<file path=customXml/itemProps2.xml><?xml version="1.0" encoding="utf-8"?>
<ds:datastoreItem xmlns:ds="http://schemas.openxmlformats.org/officeDocument/2006/customXml" ds:itemID="{AADDF842-DF1F-4B85-BAC3-D1C4E31FB252}"/>
</file>

<file path=customXml/itemProps3.xml><?xml version="1.0" encoding="utf-8"?>
<ds:datastoreItem xmlns:ds="http://schemas.openxmlformats.org/officeDocument/2006/customXml" ds:itemID="{F09723B3-CB5F-41CC-AF81-2D283C7B0556}"/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652</Words>
  <Application>Microsoft Office PowerPoint</Application>
  <PresentationFormat>Diavoorstelling (4:3)</PresentationFormat>
  <Paragraphs>117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Terecht op de praktijk het blauwe boekje voor de dierenartsassistente</vt:lpstr>
      <vt:lpstr>PowerPoint-presentatie</vt:lpstr>
      <vt:lpstr>Taken, verantwoordelijkheden en bevoegdheden.</vt:lpstr>
      <vt:lpstr>Dierenartsassistente/ paraveterinair</vt:lpstr>
      <vt:lpstr>Diergeneeskunde register.</vt:lpstr>
      <vt:lpstr>Wat kun je met je diploma?</vt:lpstr>
      <vt:lpstr>Wet en regelgeving.</vt:lpstr>
      <vt:lpstr>Welke handelingen mag je als PV verrichten?</vt:lpstr>
      <vt:lpstr>Welke handelingen mag je als PV verrichten?</vt:lpstr>
      <vt:lpstr>Onder leiding van een dierenarts :</vt:lpstr>
      <vt:lpstr> Op aanwijzing en onder controle van een dierenarts: </vt:lpstr>
      <vt:lpstr> Op aanwijzing en onder controle van een dierenarts: </vt:lpstr>
      <vt:lpstr>Welke handelingen mag je als PV verrichten?</vt:lpstr>
      <vt:lpstr>Welke handelingen mag je als PV verrichten?</vt:lpstr>
      <vt:lpstr>Welke handelingen mag je als PV verrichten?</vt:lpstr>
      <vt:lpstr>Welke handelingen mag je als PV verrichten?</vt:lpstr>
      <vt:lpstr>Welke handelingen mag je als PV verrichten?</vt:lpstr>
      <vt:lpstr>Welke handelingen mag je als PV verrichten?</vt:lpstr>
      <vt:lpstr>Welke handelingen mag je als PV verrichten?</vt:lpstr>
      <vt:lpstr>Concreet:</vt:lpstr>
      <vt:lpstr>Stemt tot nadenken, wordt vervolgd!</vt:lpstr>
    </vt:vector>
  </TitlesOfParts>
  <Company>Aoc Groene Welle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Terecht op de praktijk</dc:title>
  <dc:creator>Administrator</dc:creator>
  <cp:lastModifiedBy>Hessel</cp:lastModifiedBy>
  <cp:revision>18</cp:revision>
  <dcterms:created xsi:type="dcterms:W3CDTF">2012-01-06T11:48:40Z</dcterms:created>
  <dcterms:modified xsi:type="dcterms:W3CDTF">2012-01-15T17:03:47Z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0x010100BF5C197352DD1E46A6EF4B28B140E463</vt:lpwstr>
  </property>
</Properties>
</file>